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3" r:id="rId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83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00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09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0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8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80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460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9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92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8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07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D3CF-C411-4106-84EC-016EB29B95C0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D389-04B9-433C-8CF9-2B78134E18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54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08918"/>
              </p:ext>
            </p:extLst>
          </p:nvPr>
        </p:nvGraphicFramePr>
        <p:xfrm>
          <a:off x="323529" y="1397000"/>
          <a:ext cx="820891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504056"/>
                <a:gridCol w="1769891"/>
                <a:gridCol w="1190030"/>
                <a:gridCol w="1190030"/>
                <a:gridCol w="2258762"/>
              </a:tblGrid>
              <a:tr h="370840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Års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verk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Reduksjon </a:t>
                      </a:r>
                      <a:r>
                        <a:rPr lang="nb-NO" sz="1200" baseline="0" dirty="0" smtClean="0">
                          <a:latin typeface="+mj-lt"/>
                        </a:rPr>
                        <a:t> drift/bygg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2014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konsekvenser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Dobbeltrom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Ferdig</a:t>
                      </a:r>
                      <a:r>
                        <a:rPr lang="nb-NO" sz="1200" baseline="0" dirty="0" smtClean="0">
                          <a:latin typeface="+mj-lt"/>
                        </a:rPr>
                        <a:t> saksbehandlet </a:t>
                      </a:r>
                      <a:r>
                        <a:rPr lang="nb-NO" sz="1200" dirty="0" smtClean="0">
                          <a:latin typeface="+mj-lt"/>
                        </a:rPr>
                        <a:t>til KS</a:t>
                      </a:r>
                      <a:r>
                        <a:rPr lang="nb-NO" sz="1200" baseline="0" dirty="0" smtClean="0">
                          <a:latin typeface="+mj-lt"/>
                        </a:rPr>
                        <a:t> møte september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: MR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Flytte</a:t>
                      </a:r>
                      <a:r>
                        <a:rPr lang="nb-NO" sz="1200" baseline="0" dirty="0" smtClean="0">
                          <a:latin typeface="+mj-lt"/>
                        </a:rPr>
                        <a:t> adm. Rus/psyk og PLOM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Strøm, bil, kjøring </a:t>
                      </a:r>
                      <a:r>
                        <a:rPr lang="nb-NO" sz="1200" dirty="0" err="1" smtClean="0">
                          <a:latin typeface="+mj-lt"/>
                        </a:rPr>
                        <a:t>etc</a:t>
                      </a:r>
                      <a:endParaRPr lang="nb-NO" sz="1200" dirty="0" smtClean="0">
                        <a:latin typeface="+mj-lt"/>
                      </a:endParaRP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</a:t>
                      </a:r>
                      <a:r>
                        <a:rPr lang="nb-NO" sz="1200" baseline="0" dirty="0" smtClean="0">
                          <a:latin typeface="+mj-lt"/>
                        </a:rPr>
                        <a:t> MR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50.000,-.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85.000,-.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Effektivisering</a:t>
                      </a:r>
                      <a:r>
                        <a:rPr lang="nb-NO" sz="1200" baseline="0" dirty="0" smtClean="0">
                          <a:latin typeface="+mj-lt"/>
                        </a:rPr>
                        <a:t> tjenesten, tilgjengeligheten bedre,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Hjemmetjenesten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Settes</a:t>
                      </a:r>
                      <a:r>
                        <a:rPr lang="nb-NO" sz="1200" baseline="0" dirty="0" smtClean="0">
                          <a:latin typeface="+mj-lt"/>
                        </a:rPr>
                        <a:t> i gang til høsten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MR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50.000,.-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300.000,-.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Hverdagsrehabilitering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Utredelse,</a:t>
                      </a:r>
                      <a:r>
                        <a:rPr lang="nb-NO" sz="1200" baseline="0" dirty="0" smtClean="0">
                          <a:latin typeface="+mj-lt"/>
                        </a:rPr>
                        <a:t> sammenslåing av boliger – frigjøre areal – legge om turnuser – flytting av ROP boligen -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Ferdig</a:t>
                      </a:r>
                      <a:r>
                        <a:rPr lang="nb-NO" sz="1200" baseline="0" dirty="0" smtClean="0">
                          <a:latin typeface="+mj-lt"/>
                        </a:rPr>
                        <a:t> saksbehandlet </a:t>
                      </a:r>
                      <a:r>
                        <a:rPr lang="nb-NO" sz="1200" dirty="0" smtClean="0">
                          <a:latin typeface="+mj-lt"/>
                        </a:rPr>
                        <a:t>til KS</a:t>
                      </a:r>
                      <a:r>
                        <a:rPr lang="nb-NO" sz="1200" baseline="0" dirty="0" smtClean="0">
                          <a:latin typeface="+mj-lt"/>
                        </a:rPr>
                        <a:t> september møte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MR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Flytting av Røkland Ungdomsskole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Ansvarlig KØ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1.170.000,-.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Større</a:t>
                      </a:r>
                      <a:r>
                        <a:rPr lang="nb-NO" sz="1200" baseline="0" dirty="0" smtClean="0">
                          <a:latin typeface="+mj-lt"/>
                        </a:rPr>
                        <a:t> skolemiljø – lengere skolevei- større fagmiljø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Stenge bassenget Røkland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Ansvarlig</a:t>
                      </a:r>
                      <a:r>
                        <a:rPr lang="nb-NO" sz="1200" baseline="0" dirty="0" smtClean="0">
                          <a:latin typeface="+mj-lt"/>
                        </a:rPr>
                        <a:t> BS - KØ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200.000,-.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400.000,-.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Samkjøre bassengundervisning med Rognan</a:t>
                      </a:r>
                      <a:r>
                        <a:rPr lang="nb-NO" sz="1200" baseline="0" dirty="0" smtClean="0">
                          <a:latin typeface="+mj-lt"/>
                        </a:rPr>
                        <a:t> skolene.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53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51337"/>
              </p:ext>
            </p:extLst>
          </p:nvPr>
        </p:nvGraphicFramePr>
        <p:xfrm>
          <a:off x="457200" y="1600200"/>
          <a:ext cx="820891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514401"/>
                <a:gridCol w="1759546"/>
                <a:gridCol w="1190030"/>
                <a:gridCol w="1190030"/>
                <a:gridCol w="2258762"/>
              </a:tblGrid>
              <a:tr h="370840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Års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verk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Reduksjon </a:t>
                      </a:r>
                      <a:r>
                        <a:rPr lang="nb-NO" sz="1200" baseline="0" dirty="0" smtClean="0">
                          <a:latin typeface="+mj-lt"/>
                        </a:rPr>
                        <a:t> drift/bygg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2014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konsekvenser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RBSK/Rusk</a:t>
                      </a:r>
                      <a:r>
                        <a:rPr lang="nb-NO" sz="1200" baseline="0" dirty="0" smtClean="0">
                          <a:latin typeface="+mj-lt"/>
                        </a:rPr>
                        <a:t> fra 1/8- 2015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Stordriftsfordel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 KØ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300.000,-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Newton fjernes 1/8-2014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0,25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83.000,-.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200.000,-.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Justere</a:t>
                      </a:r>
                      <a:r>
                        <a:rPr lang="nb-NO" sz="1200" baseline="0" dirty="0" smtClean="0">
                          <a:latin typeface="+mj-lt"/>
                        </a:rPr>
                        <a:t> timeplan lærere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Svekkelse realfagsatsingen, men valgfag kan kompensere noe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Legge ned alle paviljonger Vensmoen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 smtClean="0"/>
                        <a:t>Utrede</a:t>
                      </a:r>
                      <a:r>
                        <a:rPr lang="nb-NO" sz="1100" baseline="0" dirty="0" smtClean="0"/>
                        <a:t> kostander drift paviljonger kontra bygge nytt under etter tak</a:t>
                      </a:r>
                    </a:p>
                    <a:p>
                      <a:r>
                        <a:rPr lang="nb-NO" sz="1100" baseline="0" dirty="0" smtClean="0"/>
                        <a:t>Ansvarlig: MR og BS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Intern fakturering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Kultur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Omorganisering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 KØ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0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525.000,-,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Omorganisering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Ferieklubben</a:t>
                      </a:r>
                      <a:r>
                        <a:rPr lang="nb-NO" sz="1200" baseline="0" dirty="0" smtClean="0">
                          <a:latin typeface="+mj-lt"/>
                        </a:rPr>
                        <a:t> og 16 mai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0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175.000,-.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Gjøre andre oppgaver , ikke tilbud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En</a:t>
                      </a:r>
                      <a:r>
                        <a:rPr lang="nb-NO" sz="1200" baseline="0" dirty="0" smtClean="0">
                          <a:latin typeface="+mj-lt"/>
                        </a:rPr>
                        <a:t> storskole med grunnskole og videregående skole i samme 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Utredes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85242"/>
              </p:ext>
            </p:extLst>
          </p:nvPr>
        </p:nvGraphicFramePr>
        <p:xfrm>
          <a:off x="457200" y="1600200"/>
          <a:ext cx="8208912" cy="506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504056"/>
                <a:gridCol w="1831554"/>
                <a:gridCol w="1190030"/>
                <a:gridCol w="1190030"/>
                <a:gridCol w="2258762"/>
              </a:tblGrid>
              <a:tr h="284931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Års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verk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Reduksjon </a:t>
                      </a:r>
                      <a:r>
                        <a:rPr lang="nb-NO" sz="1200" baseline="0" dirty="0" smtClean="0">
                          <a:latin typeface="+mj-lt"/>
                        </a:rPr>
                        <a:t> drift/bygg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2014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konsekvenser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626849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Enkeltvedtak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en annen måte</a:t>
                      </a:r>
                      <a:r>
                        <a:rPr lang="nb-NO" sz="1200" baseline="0" dirty="0" smtClean="0">
                          <a:latin typeface="+mj-lt"/>
                        </a:rPr>
                        <a:t> å jobbe på angående tjenestetilbud fra kommunen ang enkelt vedtak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Ansvarlig: 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Vi etablerer institusjonstilbud til brukere som trenger 24/ bemanning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626849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Sentralbordet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sentralbordtjenesten</a:t>
                      </a:r>
                      <a:r>
                        <a:rPr lang="nb-NO" sz="1200" baseline="0" dirty="0" smtClean="0">
                          <a:latin typeface="+mj-lt"/>
                        </a:rPr>
                        <a:t> – 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Elin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Åpningstid ved servicetorget.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Kun mobiltelefoner</a:t>
                      </a:r>
                    </a:p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98904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Bårehus</a:t>
                      </a:r>
                      <a:r>
                        <a:rPr lang="nb-NO" sz="1200" baseline="0" dirty="0" smtClean="0">
                          <a:latin typeface="+mj-lt"/>
                        </a:rPr>
                        <a:t> kirken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Utsettes til 2015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1.500.000-, (</a:t>
                      </a:r>
                      <a:r>
                        <a:rPr lang="nb-NO" sz="1200" dirty="0" err="1" smtClean="0">
                          <a:latin typeface="+mj-lt"/>
                        </a:rPr>
                        <a:t>inv</a:t>
                      </a:r>
                      <a:r>
                        <a:rPr lang="nb-NO" sz="1200" dirty="0" smtClean="0">
                          <a:latin typeface="+mj-lt"/>
                        </a:rPr>
                        <a:t>)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284931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Rehabilitering Saltdal kirke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Utsettes til 2015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600.000,-. (</a:t>
                      </a:r>
                      <a:r>
                        <a:rPr lang="nb-NO" sz="1200" dirty="0" err="1" smtClean="0">
                          <a:latin typeface="+mj-lt"/>
                        </a:rPr>
                        <a:t>inv</a:t>
                      </a:r>
                      <a:r>
                        <a:rPr lang="nb-NO" sz="1200" dirty="0" smtClean="0">
                          <a:latin typeface="+mj-lt"/>
                        </a:rPr>
                        <a:t>)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968767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KF</a:t>
                      </a:r>
                      <a:r>
                        <a:rPr lang="nb-NO" sz="1200" baseline="0" dirty="0" smtClean="0">
                          <a:latin typeface="+mj-lt"/>
                        </a:rPr>
                        <a:t> – overføring av midler utsettes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Arbeidet med etablering</a:t>
                      </a:r>
                      <a:r>
                        <a:rPr lang="nb-NO" sz="1200" baseline="0" dirty="0" smtClean="0">
                          <a:latin typeface="+mj-lt"/>
                        </a:rPr>
                        <a:t> av KF opprett holdes, men kommunen har ingen midler til å overføre til etablering av KF 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380.000,-.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1.300.000,-.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Muligheten for å</a:t>
                      </a:r>
                      <a:r>
                        <a:rPr lang="nb-NO" sz="1200" baseline="0" dirty="0" smtClean="0">
                          <a:latin typeface="+mj-lt"/>
                        </a:rPr>
                        <a:t> få et KF næring etablert innen 2015 kan bli vanskelig når vi ikke har penger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98904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+mn-lt"/>
                        </a:rPr>
                        <a:t>Vensmoen</a:t>
                      </a:r>
                      <a:r>
                        <a:rPr lang="nb-NO" sz="1100" baseline="0" dirty="0" smtClean="0">
                          <a:latin typeface="+mn-lt"/>
                        </a:rPr>
                        <a:t> eiendom</a:t>
                      </a:r>
                      <a:endParaRPr lang="nb-NO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Avvikles</a:t>
                      </a:r>
                      <a:r>
                        <a:rPr lang="nb-NO" sz="1200" baseline="0" dirty="0" smtClean="0">
                          <a:latin typeface="+mj-lt"/>
                        </a:rPr>
                        <a:t> – selges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Ansvarlig: RS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1.000.000,-.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98904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16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99823"/>
              </p:ext>
            </p:extLst>
          </p:nvPr>
        </p:nvGraphicFramePr>
        <p:xfrm>
          <a:off x="457200" y="1600200"/>
          <a:ext cx="82089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514401"/>
                <a:gridCol w="1759546"/>
                <a:gridCol w="1190030"/>
                <a:gridCol w="1190030"/>
                <a:gridCol w="2258762"/>
              </a:tblGrid>
              <a:tr h="370840"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Års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verk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Reduksjon </a:t>
                      </a:r>
                      <a:r>
                        <a:rPr lang="nb-NO" sz="1200" baseline="0" dirty="0" smtClean="0">
                          <a:latin typeface="+mj-lt"/>
                        </a:rPr>
                        <a:t> drift/bygg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2014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Effekt 215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konsekvenser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err="1" smtClean="0">
                          <a:latin typeface="+mj-lt"/>
                        </a:rPr>
                        <a:t>Nerauarn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Privatisere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</a:t>
                      </a:r>
                      <a:r>
                        <a:rPr lang="nb-NO" sz="1200" baseline="0" dirty="0" smtClean="0">
                          <a:latin typeface="+mj-lt"/>
                        </a:rPr>
                        <a:t> BS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Kan forfalle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Reguleringsplan boligbygging fly plassen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Utredes</a:t>
                      </a:r>
                      <a:r>
                        <a:rPr lang="nb-NO" sz="1200" baseline="0" dirty="0" smtClean="0">
                          <a:latin typeface="+mj-lt"/>
                        </a:rPr>
                        <a:t> av arealplanlegger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BS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0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0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Boligtomter</a:t>
                      </a:r>
                      <a:r>
                        <a:rPr lang="nb-NO" sz="1200" baseline="0" dirty="0" smtClean="0">
                          <a:latin typeface="+mj-lt"/>
                        </a:rPr>
                        <a:t> til ny innflytting –  Saltdal kommune – befolkningsøkning – skatteinngang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Rognan</a:t>
                      </a:r>
                      <a:r>
                        <a:rPr lang="nb-NO" sz="1200" baseline="0" dirty="0" smtClean="0">
                          <a:latin typeface="+mj-lt"/>
                        </a:rPr>
                        <a:t> utleiebygg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salg</a:t>
                      </a:r>
                      <a:r>
                        <a:rPr lang="nb-NO" sz="1200" baseline="0" dirty="0" smtClean="0">
                          <a:latin typeface="+mj-lt"/>
                        </a:rPr>
                        <a:t> av aksjer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RS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100.000,-.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Nordlandsbuss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salg av aksjer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 RS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600.000,-.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Samfunnshuset stenges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besparelse til KS september</a:t>
                      </a:r>
                    </a:p>
                    <a:p>
                      <a:r>
                        <a:rPr lang="nb-NO" sz="1200" dirty="0" smtClean="0">
                          <a:latin typeface="+mj-lt"/>
                        </a:rPr>
                        <a:t>Ansvarlig BS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Faste</a:t>
                      </a:r>
                      <a:r>
                        <a:rPr lang="nb-NO" sz="1200" baseline="0" dirty="0" smtClean="0">
                          <a:latin typeface="+mj-lt"/>
                        </a:rPr>
                        <a:t> brukere må finne annen egnet lokale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Fri gjort kapasitet vaktmester og renholder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Privatisering </a:t>
                      </a:r>
                      <a:r>
                        <a:rPr lang="nb-NO" sz="1200" smtClean="0">
                          <a:latin typeface="+mj-lt"/>
                        </a:rPr>
                        <a:t>av </a:t>
                      </a:r>
                      <a:r>
                        <a:rPr lang="nb-NO" sz="1200" smtClean="0">
                          <a:latin typeface="+mj-lt"/>
                        </a:rPr>
                        <a:t>kommunale </a:t>
                      </a:r>
                      <a:r>
                        <a:rPr lang="nb-NO" sz="1200" dirty="0" smtClean="0">
                          <a:latin typeface="+mj-lt"/>
                        </a:rPr>
                        <a:t>veier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Utredes</a:t>
                      </a:r>
                      <a:r>
                        <a:rPr lang="nb-NO" sz="1200" baseline="0" dirty="0" smtClean="0">
                          <a:latin typeface="+mj-lt"/>
                        </a:rPr>
                        <a:t> innen KS </a:t>
                      </a:r>
                      <a:r>
                        <a:rPr lang="nb-NO" sz="1200" baseline="0" dirty="0" err="1" smtClean="0">
                          <a:latin typeface="+mj-lt"/>
                        </a:rPr>
                        <a:t>sept</a:t>
                      </a:r>
                      <a:endParaRPr lang="nb-NO" sz="1200" baseline="0" dirty="0" smtClean="0">
                        <a:latin typeface="+mj-lt"/>
                      </a:endParaRP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BS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Knaggen – Vev –Al Plast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Utrede kostnadsbesparelse</a:t>
                      </a:r>
                      <a:r>
                        <a:rPr lang="nb-NO" sz="1200" baseline="0" dirty="0" smtClean="0">
                          <a:latin typeface="+mj-lt"/>
                        </a:rPr>
                        <a:t> ved sammenslåing av Knaggen – Vev Al plast</a:t>
                      </a:r>
                    </a:p>
                    <a:p>
                      <a:r>
                        <a:rPr lang="nb-NO" sz="1200" baseline="0" dirty="0" smtClean="0">
                          <a:latin typeface="+mj-lt"/>
                        </a:rPr>
                        <a:t>Ansvarlig B.S. </a:t>
                      </a:r>
                      <a:r>
                        <a:rPr lang="nb-NO" sz="1200" baseline="0" smtClean="0">
                          <a:latin typeface="+mj-lt"/>
                        </a:rPr>
                        <a:t>og M.R.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>
                          <a:latin typeface="+mj-lt"/>
                        </a:rPr>
                        <a:t>Knaggen</a:t>
                      </a:r>
                      <a:r>
                        <a:rPr lang="nb-NO" sz="1200" baseline="0" dirty="0" smtClean="0">
                          <a:latin typeface="+mj-lt"/>
                        </a:rPr>
                        <a:t> blir overført fra kommunal virksomhet til Vev-Al Plast</a:t>
                      </a:r>
                      <a:endParaRPr lang="nb-NO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2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232247"/>
          </a:xfrm>
        </p:spPr>
        <p:txBody>
          <a:bodyPr/>
          <a:lstStyle/>
          <a:p>
            <a:r>
              <a:rPr lang="nb-NO" dirty="0" smtClean="0"/>
              <a:t>Fellestiltak</a:t>
            </a:r>
            <a:br>
              <a:rPr lang="nb-NO" dirty="0" smtClean="0"/>
            </a:br>
            <a:r>
              <a:rPr lang="nb-NO" sz="2000" dirty="0" smtClean="0"/>
              <a:t>gjelder alle samhandlingsområder inkl. fellestjenester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16824" cy="3361928"/>
          </a:xfrm>
        </p:spPr>
        <p:txBody>
          <a:bodyPr>
            <a:normAutofit/>
          </a:bodyPr>
          <a:lstStyle/>
          <a:p>
            <a:pPr algn="l"/>
            <a:r>
              <a:rPr lang="nb-NO" sz="1400" dirty="0"/>
              <a:t>-	</a:t>
            </a:r>
            <a:r>
              <a:rPr lang="nb-NO" sz="1400" dirty="0">
                <a:solidFill>
                  <a:schemeClr val="tx1"/>
                </a:solidFill>
              </a:rPr>
              <a:t>Regnskapskontroll – ha rapporteringer hver </a:t>
            </a:r>
            <a:r>
              <a:rPr lang="nb-NO" sz="1400" dirty="0" smtClean="0">
                <a:solidFill>
                  <a:schemeClr val="tx1"/>
                </a:solidFill>
              </a:rPr>
              <a:t>mnd. til </a:t>
            </a:r>
            <a:r>
              <a:rPr lang="nb-NO" sz="1400" dirty="0">
                <a:solidFill>
                  <a:schemeClr val="tx1"/>
                </a:solidFill>
              </a:rPr>
              <a:t>kommunalleder etter lønnskjøring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-	Innkjøpsstopp « Innkjøp utover daglig drift må klareres av rådmann /kommunalledere»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-	Permisjoner « Permisjoner innvilges ikke der det utløses kostnader til innleie»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-	Vikar og overtid skal vurderes strengt!!!!!! 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-	Kurs og reisevirksomhet skal godkjennes </a:t>
            </a:r>
            <a:r>
              <a:rPr lang="nb-NO" sz="1400" dirty="0" smtClean="0">
                <a:solidFill>
                  <a:schemeClr val="tx1"/>
                </a:solidFill>
              </a:rPr>
              <a:t> av </a:t>
            </a:r>
            <a:r>
              <a:rPr lang="nb-NO" sz="1400" dirty="0">
                <a:solidFill>
                  <a:schemeClr val="tx1"/>
                </a:solidFill>
              </a:rPr>
              <a:t>kommunalledere /rådmann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-	Avspasering skal gjøres slik at det ikke utløses vikar </a:t>
            </a:r>
            <a:r>
              <a:rPr lang="nb-NO" sz="1400" dirty="0" smtClean="0">
                <a:solidFill>
                  <a:schemeClr val="tx1"/>
                </a:solidFill>
              </a:rPr>
              <a:t>innleie</a:t>
            </a:r>
            <a:endParaRPr lang="nb-NO" sz="14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nb-NO" sz="1400" dirty="0" smtClean="0">
                <a:solidFill>
                  <a:schemeClr val="tx1"/>
                </a:solidFill>
              </a:rPr>
              <a:t>                Vakanser </a:t>
            </a:r>
            <a:r>
              <a:rPr lang="nb-NO" sz="1400" dirty="0">
                <a:solidFill>
                  <a:schemeClr val="tx1"/>
                </a:solidFill>
              </a:rPr>
              <a:t>– ved ledighet skal det ikke ansettes nye </a:t>
            </a:r>
            <a:r>
              <a:rPr lang="nb-NO" sz="1400" dirty="0" smtClean="0">
                <a:solidFill>
                  <a:schemeClr val="tx1"/>
                </a:solidFill>
              </a:rPr>
              <a:t>,uten </a:t>
            </a:r>
            <a:r>
              <a:rPr lang="nb-NO" sz="1400" dirty="0">
                <a:solidFill>
                  <a:schemeClr val="tx1"/>
                </a:solidFill>
              </a:rPr>
              <a:t>at stillingene er vurdert av </a:t>
            </a:r>
            <a:r>
              <a:rPr lang="nb-NO" sz="14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smtClean="0">
                <a:solidFill>
                  <a:schemeClr val="tx1"/>
                </a:solidFill>
              </a:rPr>
              <a:t>                      kommunalledere. Det </a:t>
            </a:r>
            <a:r>
              <a:rPr lang="nb-NO" sz="1400" dirty="0">
                <a:solidFill>
                  <a:schemeClr val="tx1"/>
                </a:solidFill>
              </a:rPr>
              <a:t>skal ikke leie inn personer i vakante stillinger uten å se </a:t>
            </a:r>
            <a:r>
              <a:rPr lang="nb-NO" sz="1400" dirty="0" smtClean="0">
                <a:solidFill>
                  <a:schemeClr val="tx1"/>
                </a:solidFill>
              </a:rPr>
              <a:t> helheten</a:t>
            </a:r>
            <a:endParaRPr lang="nb-NO" sz="1400" dirty="0">
              <a:solidFill>
                <a:schemeClr val="tx1"/>
              </a:solidFill>
            </a:endParaRPr>
          </a:p>
          <a:p>
            <a:pPr algn="l"/>
            <a:r>
              <a:rPr lang="nb-NO" sz="1400" dirty="0" smtClean="0">
                <a:solidFill>
                  <a:schemeClr val="tx1"/>
                </a:solidFill>
              </a:rPr>
              <a:t>-                      Prosjekter : Ingen nye prosjekter opprettes</a:t>
            </a:r>
            <a:endParaRPr lang="nb-NO" sz="1400" dirty="0">
              <a:solidFill>
                <a:schemeClr val="tx1"/>
              </a:solidFill>
            </a:endParaRPr>
          </a:p>
          <a:p>
            <a:pPr algn="l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3296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459</Words>
  <Application>Microsoft Office PowerPoint</Application>
  <PresentationFormat>Skjermfremvisning (4:3)</PresentationFormat>
  <Paragraphs>144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PowerPoint-presentasjon</vt:lpstr>
      <vt:lpstr>PowerPoint-presentasjon</vt:lpstr>
      <vt:lpstr>PowerPoint-presentasjon</vt:lpstr>
      <vt:lpstr>PowerPoint-presentasjon</vt:lpstr>
      <vt:lpstr>Fellestiltak gjelder alle samhandlingsområder inkl. fellestjenester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Larsen</dc:creator>
  <cp:lastModifiedBy>Christin Kristensen</cp:lastModifiedBy>
  <cp:revision>14</cp:revision>
  <cp:lastPrinted>2014-06-20T08:02:59Z</cp:lastPrinted>
  <dcterms:created xsi:type="dcterms:W3CDTF">2014-06-19T12:17:46Z</dcterms:created>
  <dcterms:modified xsi:type="dcterms:W3CDTF">2014-06-20T08:56:37Z</dcterms:modified>
</cp:coreProperties>
</file>