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2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irgit.amundsen@saltdal.kommune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3376" y="3201"/>
            <a:ext cx="4946073" cy="1552575"/>
          </a:xfrm>
          <a:prstGeom prst="rect">
            <a:avLst/>
          </a:prstGeom>
        </p:spPr>
      </p:pic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4716317" y="97846"/>
            <a:ext cx="5533276" cy="1730954"/>
          </a:xfrm>
        </p:spPr>
        <p:txBody>
          <a:bodyPr>
            <a:normAutofit/>
          </a:bodyPr>
          <a:lstStyle/>
          <a:p>
            <a:endParaRPr lang="nb-NO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94" y="-623455"/>
            <a:ext cx="4430682" cy="3773979"/>
          </a:xfrm>
        </p:spPr>
      </p:pic>
      <p:sp>
        <p:nvSpPr>
          <p:cNvPr id="12" name="TekstSylinder 11"/>
          <p:cNvSpPr txBox="1"/>
          <p:nvPr/>
        </p:nvSpPr>
        <p:spPr>
          <a:xfrm>
            <a:off x="498764" y="2431896"/>
            <a:ext cx="1216498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b="1" dirty="0" err="1" smtClean="0"/>
              <a:t>Gågruppe</a:t>
            </a:r>
            <a:r>
              <a:rPr lang="nb-NO" sz="2800" b="1" dirty="0" smtClean="0"/>
              <a:t> i Sparebank Arena hver mandag fra 02.11.20-29.03.21 kl.10-11.</a:t>
            </a:r>
          </a:p>
          <a:p>
            <a:endParaRPr lang="nb-NO" sz="2000" dirty="0" smtClean="0"/>
          </a:p>
          <a:p>
            <a:r>
              <a:rPr lang="nb-NO" sz="2000" dirty="0" smtClean="0"/>
              <a:t>Frisklivssentralen har fått en ledig kommunal time,</a:t>
            </a:r>
          </a:p>
          <a:p>
            <a:r>
              <a:rPr lang="nb-NO" sz="2000" dirty="0" smtClean="0"/>
              <a:t>og vi ønsker å se om dette er et tilbud som faller i smak i Saltdal. Vi tar smittevernhensyns så ingen  </a:t>
            </a:r>
          </a:p>
          <a:p>
            <a:r>
              <a:rPr lang="nb-NO" sz="2000" dirty="0"/>
              <a:t>k</a:t>
            </a:r>
            <a:r>
              <a:rPr lang="nb-NO" sz="2000" dirty="0" smtClean="0"/>
              <a:t>an møte opp hvis de er syke.</a:t>
            </a:r>
          </a:p>
          <a:p>
            <a:r>
              <a:rPr lang="nb-NO" sz="2000" dirty="0" smtClean="0"/>
              <a:t>Er du en av de som av ulike årsaker blir sittende litt for mye inne om vinteren er dette noe for deg!</a:t>
            </a:r>
          </a:p>
          <a:p>
            <a:r>
              <a:rPr lang="nb-NO" sz="2000" dirty="0" smtClean="0"/>
              <a:t>Ung eller gammel- alle er velkommen</a:t>
            </a:r>
          </a:p>
          <a:p>
            <a:r>
              <a:rPr lang="nb-NO" sz="2000" dirty="0" smtClean="0"/>
              <a:t>Kom og bli med!</a:t>
            </a:r>
          </a:p>
          <a:p>
            <a:r>
              <a:rPr lang="nb-NO" sz="2000" dirty="0" smtClean="0"/>
              <a:t>Spørsmål: </a:t>
            </a:r>
            <a:r>
              <a:rPr lang="nb-NO" sz="2000" dirty="0" err="1" smtClean="0"/>
              <a:t>tlf</a:t>
            </a:r>
            <a:r>
              <a:rPr lang="nb-NO" sz="2000" dirty="0" smtClean="0"/>
              <a:t> 950 18 880/ mail: </a:t>
            </a:r>
            <a:r>
              <a:rPr lang="nb-NO" sz="2000" dirty="0" smtClean="0">
                <a:hlinkClick r:id="rId4"/>
              </a:rPr>
              <a:t>birgit.amundsen@saltdal.kommune.no</a:t>
            </a:r>
            <a:endParaRPr lang="nb-NO" sz="2000" dirty="0" smtClean="0"/>
          </a:p>
          <a:p>
            <a:endParaRPr lang="nb-NO" dirty="0" smtClean="0"/>
          </a:p>
          <a:p>
            <a:r>
              <a:rPr lang="nb-NO" sz="2800" b="1" dirty="0" smtClean="0"/>
              <a:t>Gratis tilbud! </a:t>
            </a:r>
            <a:endParaRPr lang="nb-NO" sz="2800" b="1" dirty="0"/>
          </a:p>
        </p:txBody>
      </p:sp>
    </p:spTree>
    <p:extLst>
      <p:ext uri="{BB962C8B-B14F-4D97-AF65-F5344CB8AC3E}">
        <p14:creationId xmlns:p14="http://schemas.microsoft.com/office/powerpoint/2010/main" val="3483266255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63</TotalTime>
  <Words>95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Fasett</vt:lpstr>
      <vt:lpstr>PowerPoint-presentasjon</vt:lpstr>
    </vt:vector>
  </TitlesOfParts>
  <Company>Saltdal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birgit Vik Amundsen</dc:creator>
  <cp:lastModifiedBy>Rigmor Larsen</cp:lastModifiedBy>
  <cp:revision>12</cp:revision>
  <cp:lastPrinted>2020-02-03T14:14:33Z</cp:lastPrinted>
  <dcterms:created xsi:type="dcterms:W3CDTF">2020-02-03T09:19:29Z</dcterms:created>
  <dcterms:modified xsi:type="dcterms:W3CDTF">2020-10-27T12:49:22Z</dcterms:modified>
</cp:coreProperties>
</file>